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12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47190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4694250" y="1919075"/>
            <a:ext cx="3999900" cy="271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226077" y="357800"/>
            <a:ext cx="2808000" cy="953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" name="Shape 47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79466"/>
            <a:ext cx="4045200" cy="1235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" name="Shape 54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Roboto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Roboto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adasdasdad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