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-104" y="-2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07B6D-7FCD-974D-AEF2-76188E0FA452}" type="datetimeFigureOut">
              <a:rPr lang="en-US" smtClean="0"/>
              <a:t>5/10/13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24D9-4EE2-FC4F-AC42-33628C0E3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305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07B6D-7FCD-974D-AEF2-76188E0FA452}" type="datetimeFigureOut">
              <a:rPr lang="en-US" smtClean="0"/>
              <a:t>5/10/13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24D9-4EE2-FC4F-AC42-33628C0E3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9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07B6D-7FCD-974D-AEF2-76188E0FA452}" type="datetimeFigureOut">
              <a:rPr lang="en-US" smtClean="0"/>
              <a:t>5/10/13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24D9-4EE2-FC4F-AC42-33628C0E3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6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07B6D-7FCD-974D-AEF2-76188E0FA452}" type="datetimeFigureOut">
              <a:rPr lang="en-US" smtClean="0"/>
              <a:t>5/10/13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24D9-4EE2-FC4F-AC42-33628C0E3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322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07B6D-7FCD-974D-AEF2-76188E0FA452}" type="datetimeFigureOut">
              <a:rPr lang="en-US" smtClean="0"/>
              <a:t>5/10/13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24D9-4EE2-FC4F-AC42-33628C0E3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37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07B6D-7FCD-974D-AEF2-76188E0FA452}" type="datetimeFigureOut">
              <a:rPr lang="en-US" smtClean="0"/>
              <a:t>5/10/13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24D9-4EE2-FC4F-AC42-33628C0E3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4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07B6D-7FCD-974D-AEF2-76188E0FA452}" type="datetimeFigureOut">
              <a:rPr lang="en-US" smtClean="0"/>
              <a:t>5/10/13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24D9-4EE2-FC4F-AC42-33628C0E3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33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07B6D-7FCD-974D-AEF2-76188E0FA452}" type="datetimeFigureOut">
              <a:rPr lang="en-US" smtClean="0"/>
              <a:t>5/10/13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24D9-4EE2-FC4F-AC42-33628C0E3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82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07B6D-7FCD-974D-AEF2-76188E0FA452}" type="datetimeFigureOut">
              <a:rPr lang="en-US" smtClean="0"/>
              <a:t>5/10/13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24D9-4EE2-FC4F-AC42-33628C0E3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92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07B6D-7FCD-974D-AEF2-76188E0FA452}" type="datetimeFigureOut">
              <a:rPr lang="en-US" smtClean="0"/>
              <a:t>5/10/13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24D9-4EE2-FC4F-AC42-33628C0E3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05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07B6D-7FCD-974D-AEF2-76188E0FA452}" type="datetimeFigureOut">
              <a:rPr lang="en-US" smtClean="0"/>
              <a:t>5/10/13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24D9-4EE2-FC4F-AC42-33628C0E3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99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07B6D-7FCD-974D-AEF2-76188E0FA452}" type="datetimeFigureOut">
              <a:rPr lang="en-US" smtClean="0"/>
              <a:t>5/10/13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824D9-4EE2-FC4F-AC42-33628C0E3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46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Sample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Sample Subtitle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26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Sample Title</vt:lpstr>
    </vt:vector>
  </TitlesOfParts>
  <Company>SiteSpect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Title</dc:title>
  <dc:creator>Iwo Kadziela</dc:creator>
  <cp:lastModifiedBy>Iwo Kadziela</cp:lastModifiedBy>
  <cp:revision>1</cp:revision>
  <dcterms:created xsi:type="dcterms:W3CDTF">2013-05-10T21:16:42Z</dcterms:created>
  <dcterms:modified xsi:type="dcterms:W3CDTF">2013-05-10T21:17:07Z</dcterms:modified>
</cp:coreProperties>
</file>